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9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0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2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2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4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3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9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106B-85F8-445A-A680-9D65DE75B6C2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BE3C-091C-48EF-8B28-ACCF24D80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8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510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747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991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17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4" y="0"/>
            <a:ext cx="12544926" cy="7042484"/>
          </a:xfrm>
        </p:spPr>
      </p:pic>
    </p:spTree>
    <p:extLst>
      <p:ext uri="{BB962C8B-B14F-4D97-AF65-F5344CB8AC3E}">
        <p14:creationId xmlns:p14="http://schemas.microsoft.com/office/powerpoint/2010/main" val="239454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22696"/>
          </a:xfrm>
        </p:spPr>
      </p:pic>
    </p:spTree>
    <p:extLst>
      <p:ext uri="{BB962C8B-B14F-4D97-AF65-F5344CB8AC3E}">
        <p14:creationId xmlns:p14="http://schemas.microsoft.com/office/powerpoint/2010/main" val="146493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09008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90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769853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2017-07-25T09:27:17Z</dcterms:created>
  <dcterms:modified xsi:type="dcterms:W3CDTF">2017-07-25T09:34:37Z</dcterms:modified>
</cp:coreProperties>
</file>